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iu60332Tu46CtKeD8l6gp1U2KW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43" Type="http://customschemas.google.com/relationships/presentationmetadata" Target="meta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09ae74ba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d09ae74ba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09ae74ba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d09ae74ba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09ae74ba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d09ae74ba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09ae74ba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d09ae74ba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09ae74b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d09ae74b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09ae74b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d09ae74b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09ae74b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d09ae74b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c493865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ec493865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c493865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ec493865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09ae74ba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d09ae74ba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d8b95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e1d8b95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3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c49386526_0_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6" name="Google Shape;216;gec49386526_0_1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gec49386526_0_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hyperlink" Target="https://economictheoryblog.com/2012/06/28/latexlatexs2/" TargetMode="External"/><Relationship Id="rId5" Type="http://schemas.openxmlformats.org/officeDocument/2006/relationships/image" Target="../media/image33.gif"/><Relationship Id="rId6" Type="http://schemas.openxmlformats.org/officeDocument/2006/relationships/image" Target="../media/image3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5.gif"/><Relationship Id="rId5" Type="http://schemas.openxmlformats.org/officeDocument/2006/relationships/image" Target="../media/image30.gif"/><Relationship Id="rId6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6.gif"/><Relationship Id="rId5" Type="http://schemas.openxmlformats.org/officeDocument/2006/relationships/image" Target="../media/image29.gif"/><Relationship Id="rId6" Type="http://schemas.openxmlformats.org/officeDocument/2006/relationships/image" Target="../media/image27.gif"/><Relationship Id="rId7" Type="http://schemas.openxmlformats.org/officeDocument/2006/relationships/image" Target="../media/image3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Sampling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09ae74ba2_0_5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 OF CENTRAL TENDENCY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d09ae74ba2_0_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gd09ae74ba2_0_5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[1,2,2,4,6,8,50]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Mean: (1+2+2+4+6+8+50)/7 = 10.43 (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heavily affected by outliers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Median: 4 (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unaffected by outliers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)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Mode: 2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9ae74ba2_0_6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 OF DISPERSION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d09ae74ba2_0_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gd09ae74ba2_0_6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Residuals: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 real - predicted )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sum of squared residuals divided by n - 1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root square of variance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Range: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difference between the maximum and minimum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Percentile: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such P percent takes this value or less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Interquartile range: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difference between percentiles 75% and 25%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09ae74ba2_0_7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VARIANCE AND STANDARD DEVIATION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d09ae74ba2_0_7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gd09ae74ba2_0_7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(we divide by n-1 to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avoid underestimating the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deviation)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demo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gd09ae74ba2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0650" y="1521625"/>
            <a:ext cx="1952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d09ae74ba2_0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1450" y="2574625"/>
            <a:ext cx="2051976" cy="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09ae74ba2_0_7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QUANTILES AND  IQR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d09ae74ba2_0_7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d09ae74ba2_0_79"/>
          <p:cNvSpPr txBox="1"/>
          <p:nvPr/>
        </p:nvSpPr>
        <p:spPr>
          <a:xfrm>
            <a:off x="585600" y="1548900"/>
            <a:ext cx="7743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quantiles of a sample are defined in the following way: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Q1: after sorting the values from the smallest to the highest, which value is bigger 25% of the total values: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Q2: </a:t>
            </a: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sorting the values from the smallest to the highest, which value is bigger 50% of the total values: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Q3: </a:t>
            </a: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sorting the values from the smallest to the highest, which value is bigger 75% of the total values: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IQR = Q3 - Q1 is called the “interquartile range”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POPULATIONS AND 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is a COMPLETE collection of items/individuals/products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is SUBSET of a population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ga0aef77d17_0_0"/>
          <p:cNvSpPr/>
          <p:nvPr/>
        </p:nvSpPr>
        <p:spPr>
          <a:xfrm>
            <a:off x="5376300" y="2158375"/>
            <a:ext cx="2250600" cy="2234100"/>
          </a:xfrm>
          <a:prstGeom prst="ellipse">
            <a:avLst/>
          </a:prstGeom>
          <a:solidFill>
            <a:srgbClr val="E6913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a0aef77d17_0_0"/>
          <p:cNvSpPr/>
          <p:nvPr/>
        </p:nvSpPr>
        <p:spPr>
          <a:xfrm>
            <a:off x="6293850" y="28039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a0aef77d17_0_0"/>
          <p:cNvSpPr/>
          <p:nvPr/>
        </p:nvSpPr>
        <p:spPr>
          <a:xfrm>
            <a:off x="6221475" y="32407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a0aef77d17_0_0"/>
          <p:cNvSpPr/>
          <p:nvPr/>
        </p:nvSpPr>
        <p:spPr>
          <a:xfrm>
            <a:off x="6925800" y="34591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a0aef77d17_0_0"/>
          <p:cNvSpPr/>
          <p:nvPr/>
        </p:nvSpPr>
        <p:spPr>
          <a:xfrm>
            <a:off x="6592400" y="37363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536750" y="2047800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 b="1" i="0" sz="14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a0aef77d17_0_0"/>
          <p:cNvSpPr txBox="1"/>
          <p:nvPr/>
        </p:nvSpPr>
        <p:spPr>
          <a:xfrm>
            <a:off x="7703100" y="3633175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09ae74ba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SAMPLING POPULATIONS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d09ae74ba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d09ae74ba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Gather a whole population usually impossible.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will be computationally prohibitive to train a model with the whole population. What’s more, why you want to make predictions if you have the whole population? You already know the answer!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sampling we need to put special care in how we pick our samples to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prevent biasing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data set and therefore our model.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09ae74ba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REPLACEMENT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d09ae74ba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d09ae74ba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Would you like to collect  the same item several times or only once?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Yes -&gt; Do replacement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- &gt; Don’t do replacement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9ae74ba2_0_2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COMMON STATISTICS NOTATION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d09ae74ba2_0_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d09ae74ba2_0_2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PARAMETERS:</a:t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N: Number of elements in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μ: mean of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𝜎: standard deviation of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STATISTICS: ( they are random by nature )</a:t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n: Number of elements in the sample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: sample mean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S: sample standard deviation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gd09ae74ba2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9950" y="3580125"/>
            <a:ext cx="218400" cy="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c4938652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POPULATION, SAMPLE AND COLLECTION OF 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ec4938652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ec49386526_0_0"/>
          <p:cNvSpPr txBox="1"/>
          <p:nvPr/>
        </p:nvSpPr>
        <p:spPr>
          <a:xfrm>
            <a:off x="687575" y="1547025"/>
            <a:ext cx="7748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population can be characterized by a distribution which will have: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sample drawn from a population will be characterized by a sample mean (changes from sample to sample; i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 a random variable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), and a sample standard deviation: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analyze what mean we will get if we compute 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 of the means of many collected samples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population: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ec4938652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8625" y="3077033"/>
            <a:ext cx="679353" cy="3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ec4938652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9225" y="4267150"/>
            <a:ext cx="828775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ec49386526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88625" y="1996371"/>
            <a:ext cx="679350" cy="31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c49386526_0_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CENTRAL LIMIT THEOREM AND SOME DEFINITIONS: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ec49386526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ec49386526_0_9"/>
          <p:cNvSpPr txBox="1"/>
          <p:nvPr/>
        </p:nvSpPr>
        <p:spPr>
          <a:xfrm>
            <a:off x="687575" y="1547025"/>
            <a:ext cx="7748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the size of a sample n &gt;= 30, 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sampling distribution ( distribution of the means of many samples )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will follow a normal distribution, regardless of the original population distribution.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standard deviation of the sample is: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standard error of the mean (SEM) is: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proportions the SE is defined as: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gec49386526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7175" y="2462213"/>
            <a:ext cx="12382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ec49386526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9875" y="2864100"/>
            <a:ext cx="1364930" cy="6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ec49386526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1700" y="3628125"/>
            <a:ext cx="935500" cy="5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ec49386526_0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7100" y="4288250"/>
            <a:ext cx="12954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9ae74ba2_0_3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EXPERIMENT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d09ae74ba2_0_3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d09ae74ba2_0_3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procedure that can be repeated many times with defined outcomes: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Random: multiple possible outcomes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Deterministic: one possible outcome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1d8b952b9_0_0"/>
          <p:cNvSpPr txBox="1"/>
          <p:nvPr>
            <p:ph idx="1" type="subTitle"/>
          </p:nvPr>
        </p:nvSpPr>
        <p:spPr>
          <a:xfrm>
            <a:off x="768350" y="934525"/>
            <a:ext cx="756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HOW TO CHARACTERIZE A SAMPLE/POPULATION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94" name="Google Shape;294;ge1d8b952b9_0_0"/>
          <p:cNvSpPr txBox="1"/>
          <p:nvPr/>
        </p:nvSpPr>
        <p:spPr>
          <a:xfrm>
            <a:off x="964400" y="1958025"/>
            <a:ext cx="7014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two types of measures to characterize a sample / population 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tendency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Dispersion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